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3" r:id="rId8"/>
    <p:sldId id="272" r:id="rId9"/>
    <p:sldId id="271" r:id="rId10"/>
    <p:sldId id="264" r:id="rId11"/>
    <p:sldId id="262" r:id="rId12"/>
    <p:sldId id="267" r:id="rId13"/>
    <p:sldId id="276" r:id="rId14"/>
    <p:sldId id="273" r:id="rId15"/>
    <p:sldId id="274" r:id="rId16"/>
    <p:sldId id="275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10E4-4CF8-4E72-8E09-2DFB468C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D4892-69DD-4CC1-8107-C08AFA42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E1430-9389-415A-8518-42B44578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1AD9C-901F-4FEA-8EAF-16EC6CDF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B613-2A4F-428F-9928-71D5D78A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2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8987-86F6-4DA3-A445-02A40225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D01D7-CF00-41DA-99C2-69E6B27DE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F6AF-F642-464D-ABC8-1A73A199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48DFB-286F-4F3E-80EA-7EEAE0B5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122B-5333-4AB9-A953-4CD5C35F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61DDC-D3DF-4572-B2C9-CFF561EB2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48503-F460-41F5-92EF-456954184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CA587-AE4F-40CA-95A9-D201CB76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01734-96E7-4275-9BF4-AB956414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51B2-0BB1-482C-AE44-BBF89C75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F67E-AC57-45F0-BE30-03EB6DD3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0EF61-1933-407E-A143-31C8B8C7F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F9355-70E3-42DC-9BAE-94E48DF8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F8E92-0FA6-4DB8-8B07-93185DEE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6413-9CD8-4638-B2F7-9E26C179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0562-E4AB-4152-9B68-64153780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A8F9F-9EFD-4D23-8091-BAF99C843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E710-BB97-443F-92BA-13C0967C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0FD9-A69F-4826-8F9B-4F27C09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1774-2854-4412-BD2F-C0CB03D1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EB0D-DAC5-4A86-9F2F-C4E4805D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C3FC-B4CC-46B4-9AFB-24D19EBC6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7B295-3017-4992-A23B-9C5CC1888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FF27-25B6-4F4C-AAA3-3DA8DD37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E9C1E-FFAB-441E-9626-9F43FFA5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B8EDF-CC95-4CA8-851B-6CD323CC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5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DCA-6B85-4489-B96C-CCBD87CE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654CD-EBB8-47E5-B8ED-7082C226E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EA75B-02E8-4B3F-BFBD-95B3F664C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BC18E-3BA0-4C13-BB04-1E9F6441B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A11AF-3BA0-42ED-B728-4F6418622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0EAE0-EC1F-4CA5-90FF-BA61A177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B61D9-410A-4D0B-8343-FD197F2A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180E3-F986-4615-AD9C-F49FD093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7957-DB7B-420A-A6F7-BF74E4FA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75AEF-7F3C-49E2-AB0B-F5D6C04E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FD593-B6C8-4004-A875-B8B95AEF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31BDA-F3A9-487E-8A13-E1D5B318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85652-C4E8-4866-8DD5-8A7192FA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8703C-9F13-4689-AB73-11E87ED6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B946-F626-4C5F-88CF-38FCAA72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32C0-E9B4-45A8-8A2E-6A5345C5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D868-AC43-4E4B-8865-8134E6F8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7F5FF-44D0-40C5-9D39-7192C52D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0999-01EA-4F69-9929-74DD6556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E601-25D7-41F9-AA87-E5B6B2A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B030D-7783-4EB7-92FC-884D2EE2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6F7B-A5C5-4226-81A0-24F6D8EA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5641A-2571-48FE-8569-0CC947F0F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ED93-0441-4376-82D7-818AD00DB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4F371-C191-4C6F-AA1F-273348E5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CDAEC-272C-48FE-B367-BC67BF12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AAE55-4C89-4403-8F99-D0706668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4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8BE68-58B8-410C-B683-F93C17C1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FCA75-C798-4A39-8DCD-30C5378F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A16F-9FF9-442B-B8EB-0ED64DB91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8B60-354F-4F9D-9EB2-E47D69AA26F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2C049-A241-4FB5-87C9-D7380B8A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DF83-1A69-4BAE-9093-B90F2DA28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225E-746A-4707-9A29-BFD1CAC1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4D790-8E67-49AB-9D45-6A3D3CF2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TPLMI Family of Prayer Warriors &amp; Supporters</a:t>
            </a:r>
          </a:p>
        </p:txBody>
      </p:sp>
      <p:sp>
        <p:nvSpPr>
          <p:cNvPr id="6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9C3BCA-7DF7-4484-A8D4-B76732B70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1454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93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2"/>
    </mc:Choice>
    <mc:Fallback>
      <p:transition spd="slow" advTm="6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99F1412-DC3A-4D75-9140-441CDE4B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919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995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3"/>
    </mc:Choice>
    <mc:Fallback>
      <p:transition spd="slow" advTm="68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0D98C49B-5AB2-4EE1-A2C0-04CB68E4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46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2"/>
    </mc:Choice>
    <mc:Fallback>
      <p:transition spd="slow" advTm="650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person, wall, person, posing&#10;&#10;Description automatically generated">
            <a:extLst>
              <a:ext uri="{FF2B5EF4-FFF2-40B4-BE49-F238E27FC236}">
                <a16:creationId xmlns:a16="http://schemas.microsoft.com/office/drawing/2014/main" id="{A2EA9636-6AE6-4D23-B005-D2A48E0AF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3" r="-1" b="7219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6CED8CE9-A72C-4F31-A49B-72B580785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8" r="1" b="6428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25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0"/>
    </mc:Choice>
    <mc:Fallback>
      <p:transition spd="slow" advTm="61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person in graduation gowns holding a certificate&#10;&#10;Description automatically generated with low confidence">
            <a:extLst>
              <a:ext uri="{FF2B5EF4-FFF2-40B4-BE49-F238E27FC236}">
                <a16:creationId xmlns:a16="http://schemas.microsoft.com/office/drawing/2014/main" id="{41BC3D75-278B-45E5-9FC2-76D345C24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67" y="918546"/>
            <a:ext cx="3734500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9"/>
    </mc:Choice>
    <mc:Fallback>
      <p:transition spd="slow" advTm="61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D1B123-AA24-4348-B846-089D4D794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2"/>
    </mc:Choice>
    <mc:Fallback>
      <p:transition spd="slow" advTm="59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person, wearing, suit, jacket&#10;&#10;Description automatically generated">
            <a:extLst>
              <a:ext uri="{FF2B5EF4-FFF2-40B4-BE49-F238E27FC236}">
                <a16:creationId xmlns:a16="http://schemas.microsoft.com/office/drawing/2014/main" id="{41F5F874-F146-4147-A3F5-31345769D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79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7E7E89A-BB2A-49ED-B87D-601A18562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b="13252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3" name="Picture 2" descr="A person wearing sunglasses&#10;&#10;Description automatically generated with low confidence">
            <a:extLst>
              <a:ext uri="{FF2B5EF4-FFF2-40B4-BE49-F238E27FC236}">
                <a16:creationId xmlns:a16="http://schemas.microsoft.com/office/drawing/2014/main" id="{34CAC6B4-FD7F-4252-B5E1-D66EAB3F03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4"/>
    </mc:Choice>
    <mc:Fallback>
      <p:transition spd="slow" advTm="627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832C2AC6-415B-4950-AD2C-8B0DCC6F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5" y="321733"/>
            <a:ext cx="2600205" cy="2236177"/>
          </a:xfrm>
          <a:prstGeom prst="rect">
            <a:avLst/>
          </a:prstGeom>
        </p:spPr>
      </p:pic>
      <p:pic>
        <p:nvPicPr>
          <p:cNvPr id="7" name="Picture 6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30E8A8E7-0053-4E9B-B88D-95554CBE8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3" y="313080"/>
            <a:ext cx="1696709" cy="2262279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DAB2EA-A8AC-4984-9903-290709248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22" y="3006496"/>
            <a:ext cx="4513545" cy="3385159"/>
          </a:xfrm>
          <a:prstGeom prst="rect">
            <a:avLst/>
          </a:prstGeom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A607210-61E6-42A1-907B-FD316C87A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54" y="321735"/>
            <a:ext cx="2484589" cy="3312786"/>
          </a:xfrm>
          <a:prstGeom prst="rect">
            <a:avLst/>
          </a:prstGeom>
        </p:spPr>
      </p:pic>
      <p:sp>
        <p:nvSpPr>
          <p:cNvPr id="21" name="Rectangle 21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B4F127FA-DA4B-4374-A9BD-754F57598E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4" y="4172622"/>
            <a:ext cx="2227687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1"/>
    </mc:Choice>
    <mc:Fallback>
      <p:transition spd="slow" advTm="67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B7180C95-6127-4E31-ACF9-88483DA1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08" y="643467"/>
            <a:ext cx="3969384" cy="5571066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2730371-C372-4528-9423-8695DD64C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789848"/>
            <a:ext cx="5291667" cy="52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2"/>
    </mc:Choice>
    <mc:Fallback>
      <p:transition spd="slow" advTm="620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7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6C35E3-238A-4650-9959-ACBA072D9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1828" b="-1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3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9"/>
    </mc:Choice>
    <mc:Fallback>
      <p:transition spd="slow" advTm="21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B256-98D2-4882-AB33-3B6DF2CB5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1CE40-1F58-4F10-B1DC-B01D81A5A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241E1A67-2805-46D0-A037-F364B9CB0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0"/>
    </mc:Choice>
    <mc:Fallback>
      <p:transition spd="slow" advTm="66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a person wearing glasses and a red rose&#10;&#10;Description automatically generated with low confidence">
            <a:extLst>
              <a:ext uri="{FF2B5EF4-FFF2-40B4-BE49-F238E27FC236}">
                <a16:creationId xmlns:a16="http://schemas.microsoft.com/office/drawing/2014/main" id="{917FA336-69BA-413E-B4D3-5E10A0DAD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r="-1" b="2037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7"/>
    </mc:Choice>
    <mc:Fallback>
      <p:transition spd="slow" advTm="69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0C8F9E2-53F7-4244-ABB3-CA7F29BA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1" y="1367149"/>
            <a:ext cx="5498268" cy="4123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324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1"/>
    </mc:Choice>
    <mc:Fallback>
      <p:transition spd="slow" advTm="68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7184DE38-6501-41D7-9AE4-3B41AB505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1" y="1367149"/>
            <a:ext cx="5498268" cy="4123701"/>
          </a:xfrm>
          <a:prstGeom prst="rect">
            <a:avLst/>
          </a:prstGeom>
        </p:spPr>
      </p:pic>
      <p:grpSp>
        <p:nvGrpSpPr>
          <p:cNvPr id="43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15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0"/>
    </mc:Choice>
    <mc:Fallback>
      <p:transition spd="slow" advTm="59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picture containing text, person, smiling, posing&#10;&#10;Description automatically generated">
            <a:extLst>
              <a:ext uri="{FF2B5EF4-FFF2-40B4-BE49-F238E27FC236}">
                <a16:creationId xmlns:a16="http://schemas.microsoft.com/office/drawing/2014/main" id="{3BEB7581-F358-42AB-A650-57B30BE19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4" r="1" b="2036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4"/>
    </mc:Choice>
    <mc:Fallback>
      <p:transition spd="slow" advTm="60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01795685-3D2C-47A6-A9A8-3BAE022C3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miling next to a person&#10;&#10;Description automatically generated with low confidence">
            <a:extLst>
              <a:ext uri="{FF2B5EF4-FFF2-40B4-BE49-F238E27FC236}">
                <a16:creationId xmlns:a16="http://schemas.microsoft.com/office/drawing/2014/main" id="{6998268F-0C6F-471B-ADE7-5B50239A5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0"/>
          <a:stretch/>
        </p:blipFill>
        <p:spPr>
          <a:xfrm>
            <a:off x="643426" y="10"/>
            <a:ext cx="10905149" cy="6857990"/>
          </a:xfrm>
          <a:prstGeom prst="rect">
            <a:avLst/>
          </a:prstGeom>
        </p:spPr>
      </p:pic>
      <p:sp>
        <p:nvSpPr>
          <p:cNvPr id="37" name="Freeform 6">
            <a:extLst>
              <a:ext uri="{FF2B5EF4-FFF2-40B4-BE49-F238E27FC236}">
                <a16:creationId xmlns:a16="http://schemas.microsoft.com/office/drawing/2014/main" id="{74E5C9C3-37C9-425E-A935-0CE64992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526C943-4313-4653-93E0-80AA1FD61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5BDA691-46A7-4C7D-9398-AEAD6CEA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1130617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CD5DAA0A-0AC7-40DE-96E8-1DE5C6B0F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1130617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204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9"/>
    </mc:Choice>
    <mc:Fallback>
      <p:transition spd="slow" advTm="59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B59E8A7-1A7F-428E-A829-6575EEB67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9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72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2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1"/>
    </mc:Choice>
    <mc:Fallback>
      <p:transition spd="slow" advTm="60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ED045BF-2546-4688-803E-A002A08F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83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5"/>
    </mc:Choice>
    <mc:Fallback>
      <p:transition spd="slow" advTm="525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Meiryo</vt:lpstr>
      <vt:lpstr>Arial</vt:lpstr>
      <vt:lpstr>Calibri</vt:lpstr>
      <vt:lpstr>Calibri Light</vt:lpstr>
      <vt:lpstr>Impact</vt:lpstr>
      <vt:lpstr>Office Theme</vt:lpstr>
      <vt:lpstr>TPLMI Family of Prayer Warriors &amp; Supporters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Carlyn Houston</dc:creator>
  <cp:lastModifiedBy>Carlyn Houston</cp:lastModifiedBy>
  <cp:revision>6</cp:revision>
  <dcterms:created xsi:type="dcterms:W3CDTF">2022-03-19T21:20:36Z</dcterms:created>
  <dcterms:modified xsi:type="dcterms:W3CDTF">2022-03-22T22:39:02Z</dcterms:modified>
</cp:coreProperties>
</file>